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2"/>
  </p:normalViewPr>
  <p:slideViewPr>
    <p:cSldViewPr snapToGrid="0" snapToObjects="1">
      <p:cViewPr varScale="1">
        <p:scale>
          <a:sx n="78" d="100"/>
          <a:sy n="78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F5384-6722-F740-A5A0-CD76BDC66318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38EF4-12A8-9E46-B1D2-936662766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2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7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6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5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Vision of Saint Peter of Alexandria | MYSTAGOGY RESOURCE CENTER">
            <a:extLst>
              <a:ext uri="{FF2B5EF4-FFF2-40B4-BE49-F238E27FC236}">
                <a16:creationId xmlns:a16="http://schemas.microsoft.com/office/drawing/2014/main" id="{76CF817B-8DFB-404A-B8D5-B885195D6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7948" r="4" b="51972"/>
          <a:stretch/>
        </p:blipFill>
        <p:spPr bwMode="auto">
          <a:xfrm>
            <a:off x="565" y="11"/>
            <a:ext cx="1219143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17823FA-1B3E-4584-8A71-416FCE831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2074"/>
            <a:ext cx="12192001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01980-4EB1-FC46-8C73-CB5C94248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428460"/>
            <a:ext cx="10668000" cy="3535018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Orthodox Survival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035D-59A9-964E-9028-FD92B369C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33998"/>
            <a:ext cx="6096000" cy="629480"/>
          </a:xfrm>
        </p:spPr>
        <p:txBody>
          <a:bodyPr anchor="ctr">
            <a:normAutofit/>
          </a:bodyPr>
          <a:lstStyle/>
          <a:p>
            <a:r>
              <a:rPr lang="en-US" sz="1900" i="1" dirty="0">
                <a:solidFill>
                  <a:srgbClr val="FFFFFF"/>
                </a:solidFill>
              </a:rPr>
              <a:t>Lecture Seven: Ecumenism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1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merican Carpatho-Russian Orthodox Diocese of North America | The Serbian  Chrysostom - St. Nicholas Velimirovich +1956">
            <a:extLst>
              <a:ext uri="{FF2B5EF4-FFF2-40B4-BE49-F238E27FC236}">
                <a16:creationId xmlns:a16="http://schemas.microsoft.com/office/drawing/2014/main" id="{B674A505-4176-EF4C-8113-7DC2D8463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r="27166" b="-1"/>
          <a:stretch/>
        </p:blipFill>
        <p:spPr bwMode="auto"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noFill/>
          <a:effectLst>
            <a:outerShdw blurRad="381000" dist="152400" algn="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C6DA-68CD-D949-BE94-739E307C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“The supreme happiness of man is the appearance of God in the flesh; however the highest calamity of man is also his apostasy from that same God and his return into the service of Satan.” -St Nikolai </a:t>
            </a:r>
            <a:r>
              <a:rPr lang="en-US" i="1" dirty="0" err="1"/>
              <a:t>Velimirovich</a:t>
            </a:r>
            <a:r>
              <a:rPr lang="en-US" i="1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2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938296-3A0E-2A48-AF46-07695D07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523999"/>
            <a:ext cx="6096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r"/>
            <a:r>
              <a:rPr lang="en-US" sz="8000"/>
              <a:t>Self-Worship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6B43-1CC9-7D44-9E25-FB8757F31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3809999"/>
            <a:ext cx="6096000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/>
              <a:t>All centuries give birth to one another and modern man pays the “debt” of his anscestors. </a:t>
            </a:r>
          </a:p>
        </p:txBody>
      </p:sp>
      <p:pic>
        <p:nvPicPr>
          <p:cNvPr id="3074" name="Picture 2" descr="St. Justin Popovich author of &quot;Orthodox Faith and Life in Christ&quot;. As saint  Justin said in his book, &quot;What are Ch… | Православное христианство,  Христианство, Отцы">
            <a:extLst>
              <a:ext uri="{FF2B5EF4-FFF2-40B4-BE49-F238E27FC236}">
                <a16:creationId xmlns:a16="http://schemas.microsoft.com/office/drawing/2014/main" id="{AB6B1B8B-49DA-3048-818C-67188D168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4009"/>
          <a:stretch/>
        </p:blipFill>
        <p:spPr bwMode="auto"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6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6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58155" y="4933805"/>
                </a:lnTo>
                <a:cubicBezTo>
                  <a:pt x="4160163" y="4953853"/>
                  <a:pt x="4171415" y="4969749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8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2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289" y="6365204"/>
                </a:lnTo>
                <a:lnTo>
                  <a:pt x="4380007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lnTo>
                  <a:pt x="4381289" y="6365204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6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1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4"/>
                  <a:pt x="4125838" y="2518264"/>
                </a:cubicBez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8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1" y="2463018"/>
                </a:cubicBez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1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6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29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54BE67-02B7-6C4A-AE3D-F419545D8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/>
          <a:stretch/>
        </p:blipFill>
        <p:spPr bwMode="auto"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BAFF9-6A7C-DD49-AD74-8640599F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8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/>
              <a:t>“Ecumenism, is the common name for the pseudo-Christianity of the pseudo-Churches of Western Europe. Within it is the heart of European humanism, with </a:t>
            </a:r>
            <a:r>
              <a:rPr lang="en-US" sz="2600" err="1"/>
              <a:t>Papism</a:t>
            </a:r>
            <a:r>
              <a:rPr lang="en-US" sz="2600"/>
              <a:t> as its head.” -St Justin Popovic</a:t>
            </a:r>
          </a:p>
          <a:p>
            <a:endParaRPr lang="en-US" sz="2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CB4C0-654D-A049-A2EA-22BE70A0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219200"/>
            <a:ext cx="6857997" cy="156844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Origins of Modern Ecumenism</a:t>
            </a:r>
          </a:p>
        </p:txBody>
      </p:sp>
      <p:pic>
        <p:nvPicPr>
          <p:cNvPr id="4098" name="Picture 2" descr="1910 World Missionary Conference - Wikipedia">
            <a:extLst>
              <a:ext uri="{FF2B5EF4-FFF2-40B4-BE49-F238E27FC236}">
                <a16:creationId xmlns:a16="http://schemas.microsoft.com/office/drawing/2014/main" id="{215468AB-3F8F-6540-8F25-7CB182AFF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33877" b="-1"/>
          <a:stretch/>
        </p:blipFill>
        <p:spPr bwMode="auto"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1937-5499-6544-AACB-7A900014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8" cy="3048001"/>
          </a:xfrm>
        </p:spPr>
        <p:txBody>
          <a:bodyPr>
            <a:normAutofit/>
          </a:bodyPr>
          <a:lstStyle/>
          <a:p>
            <a:r>
              <a:rPr lang="en-US" dirty="0"/>
              <a:t>World Missionary Conferences</a:t>
            </a:r>
          </a:p>
          <a:p>
            <a:r>
              <a:rPr lang="en-US" dirty="0"/>
              <a:t>“Invisible Church” Movements</a:t>
            </a:r>
          </a:p>
          <a:p>
            <a:r>
              <a:rPr lang="en-US" dirty="0"/>
              <a:t> Edinburg 1910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2AAFE-6998-BA4B-8893-9E52BDBD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/>
              <a:t>Encyclical of 1920</a:t>
            </a:r>
          </a:p>
        </p:txBody>
      </p:sp>
      <p:pic>
        <p:nvPicPr>
          <p:cNvPr id="5124" name="Picture 4" descr="The 1910 World Missionary Conference, which was held in Edinburgh - Musée  protestant">
            <a:extLst>
              <a:ext uri="{FF2B5EF4-FFF2-40B4-BE49-F238E27FC236}">
                <a16:creationId xmlns:a16="http://schemas.microsoft.com/office/drawing/2014/main" id="{1973B585-BB75-EB49-8667-F807B4C31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4159"/>
          <a:stretch/>
        </p:blipFill>
        <p:spPr bwMode="auto">
          <a:xfrm>
            <a:off x="762000" y="762001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Freeform: Shape 74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8" name="Freeform: Shape 76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05768-4B0F-8949-ACD1-5587008A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Widened the definition of the Church</a:t>
            </a:r>
          </a:p>
          <a:p>
            <a:r>
              <a:rPr lang="en-US" dirty="0"/>
              <a:t>Alliance in Missionary endeavors</a:t>
            </a:r>
          </a:p>
        </p:txBody>
      </p:sp>
    </p:spTree>
    <p:extLst>
      <p:ext uri="{BB962C8B-B14F-4D97-AF65-F5344CB8AC3E}">
        <p14:creationId xmlns:p14="http://schemas.microsoft.com/office/powerpoint/2010/main" val="373575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4149E-8D7B-B642-83E2-980F5381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4100"/>
              <a:t>Discerning the Spirits</a:t>
            </a:r>
          </a:p>
        </p:txBody>
      </p:sp>
      <p:pic>
        <p:nvPicPr>
          <p:cNvPr id="6146" name="Picture 2" descr="The Ark of Salvation Hand-Painted Icon - BlessedMart">
            <a:extLst>
              <a:ext uri="{FF2B5EF4-FFF2-40B4-BE49-F238E27FC236}">
                <a16:creationId xmlns:a16="http://schemas.microsoft.com/office/drawing/2014/main" id="{65099D90-0415-294F-886B-0CB3E4139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2240" r="5960" b="1696"/>
          <a:stretch/>
        </p:blipFill>
        <p:spPr bwMode="auto">
          <a:xfrm>
            <a:off x="4453468" y="620537"/>
            <a:ext cx="7272988" cy="56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FC0A-1370-F845-8C28-E207E66AA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What is the Church?</a:t>
            </a:r>
          </a:p>
          <a:p>
            <a:r>
              <a:rPr lang="en-US" dirty="0"/>
              <a:t>Ecumenism as Arianism</a:t>
            </a:r>
          </a:p>
          <a:p>
            <a:r>
              <a:rPr lang="en-US" dirty="0"/>
              <a:t>Methodology of the Devil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4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E04BA-1A90-A84F-A6DB-BC6D21A3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1524000"/>
            <a:ext cx="3810001" cy="1263649"/>
          </a:xfrm>
        </p:spPr>
        <p:txBody>
          <a:bodyPr>
            <a:normAutofit/>
          </a:bodyPr>
          <a:lstStyle/>
          <a:p>
            <a:r>
              <a:rPr lang="en-US" sz="2800"/>
              <a:t>Stages of the Demonic Method At Work</a:t>
            </a:r>
          </a:p>
        </p:txBody>
      </p:sp>
      <p:pic>
        <p:nvPicPr>
          <p:cNvPr id="7170" name="Picture 2" descr="The snakes that venerate icons | A Reader's Guide to Orthodox Icons">
            <a:extLst>
              <a:ext uri="{FF2B5EF4-FFF2-40B4-BE49-F238E27FC236}">
                <a16:creationId xmlns:a16="http://schemas.microsoft.com/office/drawing/2014/main" id="{BC8EDE5D-B746-D049-BAC8-A1874867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258" y="762000"/>
            <a:ext cx="424053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269A-C1E4-514F-9B29-63199FF6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en-US" dirty="0"/>
              <a:t>Co-existence</a:t>
            </a:r>
          </a:p>
          <a:p>
            <a:r>
              <a:rPr lang="en-US" dirty="0"/>
              <a:t>Dialogue</a:t>
            </a:r>
          </a:p>
          <a:p>
            <a:r>
              <a:rPr lang="en-US" dirty="0"/>
              <a:t>Infiltration</a:t>
            </a:r>
          </a:p>
          <a:p>
            <a:r>
              <a:rPr lang="en-US" dirty="0"/>
              <a:t>Subversion</a:t>
            </a:r>
          </a:p>
        </p:txBody>
      </p:sp>
    </p:spTree>
    <p:extLst>
      <p:ext uri="{BB962C8B-B14F-4D97-AF65-F5344CB8AC3E}">
        <p14:creationId xmlns:p14="http://schemas.microsoft.com/office/powerpoint/2010/main" val="276331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654FC-A470-0040-8E11-785A93ED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57" y="1524000"/>
            <a:ext cx="6368143" cy="1333500"/>
          </a:xfrm>
        </p:spPr>
        <p:txBody>
          <a:bodyPr>
            <a:normAutofit/>
          </a:bodyPr>
          <a:lstStyle/>
          <a:p>
            <a:r>
              <a:rPr lang="en-US" sz="6000" dirty="0"/>
              <a:t>Dialogue in Truth</a:t>
            </a:r>
          </a:p>
        </p:txBody>
      </p:sp>
      <p:pic>
        <p:nvPicPr>
          <p:cNvPr id="8194" name="Picture 2" descr="Mass Baptism of school students celebrated in Kenya / OrthoChristian.Com">
            <a:extLst>
              <a:ext uri="{FF2B5EF4-FFF2-40B4-BE49-F238E27FC236}">
                <a16:creationId xmlns:a16="http://schemas.microsoft.com/office/drawing/2014/main" id="{1BD59B36-3A8F-8D4C-8C3F-0C1E1DE98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noFill/>
          <a:effectLst>
            <a:outerShdw blurRad="381000" dist="152400" algn="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7409-B31B-DB4F-824E-6C022922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r>
              <a:rPr lang="en-US" dirty="0"/>
              <a:t>“You are the salt of the earth; but if the salt loses its flavor, how shall it be seasoned? It is then good for nothing but to be thrown out and trampled underfoot by men” (Matt 5:13). </a:t>
            </a:r>
          </a:p>
        </p:txBody>
      </p:sp>
    </p:spTree>
    <p:extLst>
      <p:ext uri="{BB962C8B-B14F-4D97-AF65-F5344CB8AC3E}">
        <p14:creationId xmlns:p14="http://schemas.microsoft.com/office/powerpoint/2010/main" val="657419936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 Pro</vt:lpstr>
      <vt:lpstr>Verdana Pro Cond SemiBold</vt:lpstr>
      <vt:lpstr>TornVTI</vt:lpstr>
      <vt:lpstr>Orthodox Survival Course</vt:lpstr>
      <vt:lpstr>PowerPoint Presentation</vt:lpstr>
      <vt:lpstr>Self-Worship</vt:lpstr>
      <vt:lpstr>PowerPoint Presentation</vt:lpstr>
      <vt:lpstr>Origins of Modern Ecumenism</vt:lpstr>
      <vt:lpstr>Encyclical of 1920</vt:lpstr>
      <vt:lpstr>Discerning the Spirits</vt:lpstr>
      <vt:lpstr>Stages of the Demonic Method At Work</vt:lpstr>
      <vt:lpstr>Dialogue in Truth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Survival Course</dc:title>
  <dc:creator>John Valadez</dc:creator>
  <cp:lastModifiedBy>John Valadez</cp:lastModifiedBy>
  <cp:revision>1</cp:revision>
  <dcterms:created xsi:type="dcterms:W3CDTF">2020-09-30T23:08:12Z</dcterms:created>
  <dcterms:modified xsi:type="dcterms:W3CDTF">2020-09-30T23:09:03Z</dcterms:modified>
</cp:coreProperties>
</file>