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1"/>
    <p:restoredTop sz="94571"/>
  </p:normalViewPr>
  <p:slideViewPr>
    <p:cSldViewPr snapToGrid="0" snapToObjects="1">
      <p:cViewPr>
        <p:scale>
          <a:sx n="90" d="100"/>
          <a:sy n="90" d="100"/>
        </p:scale>
        <p:origin x="12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588F7-C303-8A4B-A166-2AD2945B4EC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A1A6-A5CE-0D40-8E42-6742D8CC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Bagwan</a:t>
            </a:r>
            <a:r>
              <a:rPr lang="en-US" dirty="0"/>
              <a:t> Shree Rajneesh 1977,  (pictured in India)… but later took over Wasco County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5A1A6-A5CE-0D40-8E42-6742D8CC49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2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2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6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7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7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3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22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B06CA6-4EAC-8945-A6B1-CF019935D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FBEC-D600-784F-A44E-F3EEA44E1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Orthodox Survival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8E4CD-00D4-F344-8A1E-3EABCC125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“New Religious consciousness”: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Eastern Cults and their invasion of Christianity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5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oga">
            <a:extLst>
              <a:ext uri="{FF2B5EF4-FFF2-40B4-BE49-F238E27FC236}">
                <a16:creationId xmlns:a16="http://schemas.microsoft.com/office/drawing/2014/main" id="{CD4CFA3E-2603-0142-910A-CAEBE6B1A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001486"/>
            <a:ext cx="3702134" cy="4213747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5E2D5-28D3-5146-9E45-441A651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507" y="1186426"/>
            <a:ext cx="3374265" cy="93876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“Christian Yoga”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2CEA-8326-7E45-9204-D6220211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508" y="2266683"/>
            <a:ext cx="3266704" cy="270456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1000"/>
              <a:t>Hindu Yoga has become popularized through cults and also supposed physical therapy which has supposed non-religious aims. Thus there are two pitfalls which are equally deadly:</a:t>
            </a:r>
          </a:p>
          <a:p>
            <a:pPr lvl="2">
              <a:lnSpc>
                <a:spcPct val="90000"/>
              </a:lnSpc>
            </a:pPr>
            <a:r>
              <a:rPr lang="en-US" sz="1000"/>
              <a:t>Religious:</a:t>
            </a:r>
          </a:p>
          <a:p>
            <a:pPr lvl="3">
              <a:lnSpc>
                <a:spcPct val="90000"/>
              </a:lnSpc>
            </a:pPr>
            <a:r>
              <a:rPr lang="en-US" sz="1000"/>
              <a:t>To use Yoga as a way to meditate, enhance your “Christian” experience,” to relax in order to enter into prayer, etc. [[READ 39]</a:t>
            </a:r>
          </a:p>
          <a:p>
            <a:pPr lvl="2">
              <a:lnSpc>
                <a:spcPct val="90000"/>
              </a:lnSpc>
            </a:pPr>
            <a:r>
              <a:rPr lang="en-US" sz="1000"/>
              <a:t>As Physical Therapy or Exercise:</a:t>
            </a:r>
          </a:p>
          <a:p>
            <a:pPr lvl="3">
              <a:lnSpc>
                <a:spcPct val="90000"/>
              </a:lnSpc>
            </a:pPr>
            <a:r>
              <a:rPr lang="en-US" sz="1000"/>
              <a:t>To think that Yoga can be divorced from its religious context and thus be able to be adapted and practiced safely. </a:t>
            </a:r>
          </a:p>
          <a:p>
            <a:pPr>
              <a:lnSpc>
                <a:spcPct val="90000"/>
              </a:lnSpc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71626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ristian Meditation Retreat at Cave of Saint Ignatius, Spain | WCCM">
            <a:extLst>
              <a:ext uri="{FF2B5EF4-FFF2-40B4-BE49-F238E27FC236}">
                <a16:creationId xmlns:a16="http://schemas.microsoft.com/office/drawing/2014/main" id="{13E36393-FB33-3348-A0E6-304D0D11C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3953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001486"/>
            <a:ext cx="3702134" cy="4213747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27A33-C37D-9D4C-B863-5AC6A165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507" y="1186426"/>
            <a:ext cx="3374265" cy="9387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“Christian Zen”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D96E-DC55-3A4A-9312-9E006B6E7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508" y="2266683"/>
            <a:ext cx="3266704" cy="270456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1500"/>
              <a:t>Christians seeking new forms of “prayer” because they are dissatisfied with their own traditions.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Zen seeks to abolish rational thinking and attain a state of simplicity that brings calm and a state of silent meditation.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Syncretic. There is no distinguishing between evil and good. </a:t>
            </a:r>
          </a:p>
        </p:txBody>
      </p:sp>
    </p:spTree>
    <p:extLst>
      <p:ext uri="{BB962C8B-B14F-4D97-AF65-F5344CB8AC3E}">
        <p14:creationId xmlns:p14="http://schemas.microsoft.com/office/powerpoint/2010/main" val="3905523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's the Difference Between 'Mindfulness Meditation' and Christian  Meditation - Hallow">
            <a:extLst>
              <a:ext uri="{FF2B5EF4-FFF2-40B4-BE49-F238E27FC236}">
                <a16:creationId xmlns:a16="http://schemas.microsoft.com/office/drawing/2014/main" id="{87D2E667-FD61-7148-9C28-6583E6B80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b="57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9EB55-6BEC-004E-AF4E-4F38C106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“Christian Meditation” (TM)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A0CF-8466-514E-B44A-95137DC81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 fontScale="77500" lnSpcReduction="20000"/>
          </a:bodyPr>
          <a:lstStyle/>
          <a:p>
            <a:pPr marL="324000" lvl="1" indent="0">
              <a:buNone/>
            </a:pPr>
            <a:r>
              <a:rPr lang="en-US" dirty="0"/>
              <a:t>Became very popular rapidly in America, (the fast food of eastern meditation)</a:t>
            </a:r>
          </a:p>
          <a:p>
            <a:pPr lvl="2"/>
            <a:r>
              <a:rPr lang="en-US" dirty="0"/>
              <a:t>Quick initiation and experience</a:t>
            </a:r>
          </a:p>
          <a:p>
            <a:pPr lvl="2"/>
            <a:r>
              <a:rPr lang="en-US" dirty="0"/>
              <a:t>Does not require any belief</a:t>
            </a:r>
          </a:p>
          <a:p>
            <a:pPr lvl="2"/>
            <a:r>
              <a:rPr lang="en-US" dirty="0"/>
              <a:t>Promises new states of consciousness</a:t>
            </a:r>
          </a:p>
          <a:p>
            <a:r>
              <a:rPr lang="en-US" dirty="0"/>
              <a:t>Those who experience this first receive all sorts of gifts: healing of families, overcoming addiction, etc., but later many experience the same traumatic effects as those who dabble in the occult: mental and emotional illness, suicide, attempted murder, or demonic possession.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1145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314" name="Picture 2" descr="Photos - H P B and the Theosophical Movement">
            <a:extLst>
              <a:ext uri="{FF2B5EF4-FFF2-40B4-BE49-F238E27FC236}">
                <a16:creationId xmlns:a16="http://schemas.microsoft.com/office/drawing/2014/main" id="{E8F9D68E-989D-D341-8224-7A7C1AA0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r="1" b="1338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A2A28-3170-1148-97E4-9B4A649B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Leaven FOR A NEW AGE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Timeline and History of Yoga in America - Yoga Journal">
            <a:extLst>
              <a:ext uri="{FF2B5EF4-FFF2-40B4-BE49-F238E27FC236}">
                <a16:creationId xmlns:a16="http://schemas.microsoft.com/office/drawing/2014/main" id="{9293D6B4-E0DB-6744-802C-8C1916B6F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001486"/>
            <a:ext cx="3702134" cy="4213747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F2C5-B161-1246-9DB5-1F6B44FF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507" y="1186426"/>
            <a:ext cx="3374265" cy="93876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From Fringe to mainstream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F5D0-D02D-5746-B7B1-F40D83EF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508" y="2266683"/>
            <a:ext cx="3266704" cy="2704562"/>
          </a:xfrm>
        </p:spPr>
        <p:txBody>
          <a:bodyPr>
            <a:normAutofit/>
          </a:bodyPr>
          <a:lstStyle/>
          <a:p>
            <a:r>
              <a:rPr lang="en-US" dirty="0"/>
              <a:t>What started in the 1950’s as eastern cult ‘fringe’ movements have become mainstream: promoted by popular celebrities, politicians, and generally accepted into every area of life. What was inconceivable 60-70 years ago is completely realized today.</a:t>
            </a:r>
          </a:p>
        </p:txBody>
      </p:sp>
    </p:spTree>
    <p:extLst>
      <p:ext uri="{BB962C8B-B14F-4D97-AF65-F5344CB8AC3E}">
        <p14:creationId xmlns:p14="http://schemas.microsoft.com/office/powerpoint/2010/main" val="183476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4" descr="Is it a cult, or a new religious movement? | Penn Today">
            <a:extLst>
              <a:ext uri="{FF2B5EF4-FFF2-40B4-BE49-F238E27FC236}">
                <a16:creationId xmlns:a16="http://schemas.microsoft.com/office/drawing/2014/main" id="{BB19D7EC-7686-E94B-AF2E-87BD34337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3C6CA-4DB2-604B-878E-E321BC6D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Spirit Eastern cults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1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rila A.C. Bhaktivedanta Swami Prabhupada">
            <a:extLst>
              <a:ext uri="{FF2B5EF4-FFF2-40B4-BE49-F238E27FC236}">
                <a16:creationId xmlns:a16="http://schemas.microsoft.com/office/drawing/2014/main" id="{3322E016-38FA-0F41-9D27-905B228E7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 b="-2"/>
          <a:stretch/>
        </p:blipFill>
        <p:spPr bwMode="auto">
          <a:xfrm>
            <a:off x="1" y="-918"/>
            <a:ext cx="4611626" cy="68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ussian courts to rule on whether text for peace-loving Hare Krishnas is  'extremist' | Daily Mail Online">
            <a:extLst>
              <a:ext uri="{FF2B5EF4-FFF2-40B4-BE49-F238E27FC236}">
                <a16:creationId xmlns:a16="http://schemas.microsoft.com/office/drawing/2014/main" id="{E7E1E326-C851-1546-9595-B1DE29A74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1" r="8201"/>
          <a:stretch/>
        </p:blipFill>
        <p:spPr bwMode="auto">
          <a:xfrm>
            <a:off x="4611627" y="10"/>
            <a:ext cx="7580374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9D9821-2D78-4BB4-A747-887AB92EB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1624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3F0C-312E-8146-AFD7-6607ED1C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”Krishna Consciousness”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40B1-25D2-3A44-9A8B-A577F356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480387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Started by A.C. </a:t>
            </a:r>
            <a:r>
              <a:rPr lang="en-US" dirty="0" err="1"/>
              <a:t>Bhaktivedanta</a:t>
            </a:r>
            <a:r>
              <a:rPr lang="en-US" dirty="0"/>
              <a:t> in 1966</a:t>
            </a:r>
          </a:p>
          <a:p>
            <a:pPr lvl="2"/>
            <a:r>
              <a:rPr lang="en-US" dirty="0"/>
              <a:t>Unlike cults of the 1950’s and 60’s, this demands a full participation and life change. </a:t>
            </a:r>
          </a:p>
          <a:p>
            <a:pPr lvl="2"/>
            <a:r>
              <a:rPr lang="en-US" dirty="0"/>
              <a:t>Union with one’s chosen “god” through Bhakti Yoga.</a:t>
            </a:r>
          </a:p>
          <a:p>
            <a:pPr lvl="2"/>
            <a:r>
              <a:rPr lang="en-US" dirty="0"/>
              <a:t>“Krishna Consciousness” is attained through non-rational worship </a:t>
            </a:r>
          </a:p>
          <a:p>
            <a:pPr lvl="2"/>
            <a:r>
              <a:rPr lang="en-US" dirty="0"/>
              <a:t>If enough people attain this consciousness, the world’s disorder will be repaired and a “new age” of peace, love, and unity will usher in.</a:t>
            </a:r>
          </a:p>
        </p:txBody>
      </p:sp>
    </p:spTree>
    <p:extLst>
      <p:ext uri="{BB962C8B-B14F-4D97-AF65-F5344CB8AC3E}">
        <p14:creationId xmlns:p14="http://schemas.microsoft.com/office/powerpoint/2010/main" val="169920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 Rawat's Peace Bomb Speech">
            <a:extLst>
              <a:ext uri="{FF2B5EF4-FFF2-40B4-BE49-F238E27FC236}">
                <a16:creationId xmlns:a16="http://schemas.microsoft.com/office/drawing/2014/main" id="{46A9E4BE-076F-BA47-B8B3-BCFDFAFA4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r="3" b="3"/>
          <a:stretch/>
        </p:blipFill>
        <p:spPr bwMode="auto">
          <a:xfrm>
            <a:off x="1" y="-918"/>
            <a:ext cx="4611626" cy="68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rd of the Universe” Visits the Astrodome in 1973 | Wonderland1981 - The  Wonderland Murders">
            <a:extLst>
              <a:ext uri="{FF2B5EF4-FFF2-40B4-BE49-F238E27FC236}">
                <a16:creationId xmlns:a16="http://schemas.microsoft.com/office/drawing/2014/main" id="{30079FB2-E1C4-FC40-838D-87938785E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16052" b="-1"/>
          <a:stretch/>
        </p:blipFill>
        <p:spPr bwMode="auto">
          <a:xfrm>
            <a:off x="4611627" y="10"/>
            <a:ext cx="7580374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72">
            <a:extLst>
              <a:ext uri="{FF2B5EF4-FFF2-40B4-BE49-F238E27FC236}">
                <a16:creationId xmlns:a16="http://schemas.microsoft.com/office/drawing/2014/main" id="{D79D9821-2D78-4BB4-A747-887AB92EB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1624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7" name="Rectangle 7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8" name="Rectangle 76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17E88-DBA0-F345-ACC0-D9C78C33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Guru Maharaj-ji and the “Divine Light Mission”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F39D-73A8-FD47-960E-CE25C36C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480387"/>
          </a:xfrm>
        </p:spPr>
        <p:txBody>
          <a:bodyPr>
            <a:normAutofit lnSpcReduction="10000"/>
          </a:bodyPr>
          <a:lstStyle/>
          <a:p>
            <a:pPr lvl="2"/>
            <a:r>
              <a:rPr lang="en-US" dirty="0"/>
              <a:t>Arrived in fall of 1973 with the practice that would be popularized as “transcendental meditation.”</a:t>
            </a:r>
          </a:p>
          <a:p>
            <a:pPr lvl="2"/>
            <a:r>
              <a:rPr lang="en-US" dirty="0"/>
              <a:t>15 years old and proclaimed to be God, “Lord of the Universe,” and amassed at least 80,000 followers who believed he had come to usher in a new age of peace for mankind.</a:t>
            </a:r>
          </a:p>
          <a:p>
            <a:pPr lvl="2"/>
            <a:r>
              <a:rPr lang="en-US" dirty="0"/>
              <a:t>Demanded full initiation, the changing of one’s life, and the giving up of worldly pleasure.</a:t>
            </a:r>
          </a:p>
          <a:p>
            <a:pPr lvl="2"/>
            <a:r>
              <a:rPr lang="en-US" dirty="0"/>
              <a:t>Required meditation techniques were promised to help gain an “expanded” consciousness which would make followers perfectly peaceful, happy, and ‘blissed out.’</a:t>
            </a:r>
          </a:p>
          <a:p>
            <a:pPr lvl="2"/>
            <a:r>
              <a:rPr lang="en-US" dirty="0"/>
              <a:t>Big event: Millennium ‘73</a:t>
            </a:r>
          </a:p>
        </p:txBody>
      </p:sp>
    </p:spTree>
    <p:extLst>
      <p:ext uri="{BB962C8B-B14F-4D97-AF65-F5344CB8AC3E}">
        <p14:creationId xmlns:p14="http://schemas.microsoft.com/office/powerpoint/2010/main" val="1710894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5DD6994-BC2D-41A8-8ACE-BB874596E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CE2C55-1B63-4B57-AF28-4C4D2485D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229282-0B67-4E94-93BD-85CB926D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Crowd at the Astrodome gathered for Millennium '73 wait for the appearance of Guru Maharaj Ji. The three-day event sponsored by the guru's Divine Light Mission was held as the grand finale to his ">
            <a:extLst>
              <a:ext uri="{FF2B5EF4-FFF2-40B4-BE49-F238E27FC236}">
                <a16:creationId xmlns:a16="http://schemas.microsoft.com/office/drawing/2014/main" id="{DB68BC21-54C3-E040-9678-9FD9E14F1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05"/>
          <a:stretch/>
        </p:blipFill>
        <p:spPr bwMode="auto">
          <a:xfrm>
            <a:off x="20" y="10"/>
            <a:ext cx="609902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man with a sign proclaiming his Christian beliefs outside the Astrodome during Millennium '73, an event honoring Guru Maharaj Ji, leader of the Divine Light Mission.">
            <a:extLst>
              <a:ext uri="{FF2B5EF4-FFF2-40B4-BE49-F238E27FC236}">
                <a16:creationId xmlns:a16="http://schemas.microsoft.com/office/drawing/2014/main" id="{F1A7031D-DB9D-4B4B-BA4A-2F5304416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 r="-2" b="10345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hagwan Shree Rajneesh - Death, Cult &amp; Oregon - Biography">
            <a:extLst>
              <a:ext uri="{FF2B5EF4-FFF2-40B4-BE49-F238E27FC236}">
                <a16:creationId xmlns:a16="http://schemas.microsoft.com/office/drawing/2014/main" id="{CEC5A0C6-4CDB-7443-99AC-BE8F483D3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19006" b="-2"/>
          <a:stretch/>
        </p:blipFill>
        <p:spPr bwMode="auto">
          <a:xfrm>
            <a:off x="1" y="-918"/>
            <a:ext cx="4611626" cy="68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x, spirituality and lies - what I learnt about Rajneesh inside Osho ashram">
            <a:extLst>
              <a:ext uri="{FF2B5EF4-FFF2-40B4-BE49-F238E27FC236}">
                <a16:creationId xmlns:a16="http://schemas.microsoft.com/office/drawing/2014/main" id="{1626E33F-949A-AB40-A97F-ECA832131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2326"/>
          <a:stretch/>
        </p:blipFill>
        <p:spPr bwMode="auto">
          <a:xfrm>
            <a:off x="4611627" y="10"/>
            <a:ext cx="7580374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9D9821-2D78-4BB4-A747-887AB92EB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1624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69745-98D2-A643-95EB-9F7E3804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 dirty="0" err="1"/>
              <a:t>Bhagwan</a:t>
            </a:r>
            <a:r>
              <a:rPr lang="en-US" dirty="0"/>
              <a:t> Shree Rajneesh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8BF8-C274-0B4F-9263-A43B307B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243138"/>
            <a:ext cx="4597758" cy="4147427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dirty="0"/>
              <a:t>Proclaimed “godman” and leader of the Rajneesh Movement</a:t>
            </a:r>
          </a:p>
          <a:p>
            <a:pPr lvl="2"/>
            <a:r>
              <a:rPr lang="en-US" dirty="0"/>
              <a:t>Expanded Hindu practices with various other neo-movements and included western philosophies. Rejected all traditional belief structures as “</a:t>
            </a:r>
            <a:r>
              <a:rPr lang="en-US" dirty="0" err="1"/>
              <a:t>supressive</a:t>
            </a:r>
            <a:r>
              <a:rPr lang="en-US" dirty="0"/>
              <a:t>” of what he emphasized as important of meditation, mindfulness, love, celebration, courage, creativity, and humor.</a:t>
            </a:r>
          </a:p>
          <a:p>
            <a:pPr lvl="2"/>
            <a:r>
              <a:rPr lang="en-US" dirty="0"/>
              <a:t>Rooted in India but came to America in 1981 due to rejection from India’s ruling party and the fact he owed $5 million in taxes.</a:t>
            </a:r>
          </a:p>
          <a:p>
            <a:pPr lvl="2"/>
            <a:r>
              <a:rPr lang="en-US" dirty="0"/>
              <a:t>His followers built an enormous compound, took control of local governments, organized mass food poisonings, made assassinations plans for politicians.</a:t>
            </a:r>
          </a:p>
          <a:p>
            <a:pPr lvl="2"/>
            <a:r>
              <a:rPr lang="en-US" dirty="0"/>
              <a:t>Promoted the creation of a “new man” through his spiritual practices merged with science. New man “would no longer be trapped in institutions such as family, marriage, political ideologies and religions.”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9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D30D264-EACB-AD4E-BFE6-526575BBE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r="2300" b="-2"/>
          <a:stretch/>
        </p:blipFill>
        <p:spPr bwMode="auto">
          <a:xfrm>
            <a:off x="1" y="-918"/>
            <a:ext cx="4611626" cy="68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252A0A5-DE31-B645-942F-0F2D2C01F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r="2074" b="-1"/>
          <a:stretch/>
        </p:blipFill>
        <p:spPr bwMode="auto">
          <a:xfrm>
            <a:off x="4611627" y="10"/>
            <a:ext cx="7580374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79D9821-2D78-4BB4-A747-887AB92EB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1624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277E2-7A2F-C345-9F9A-B37F82C2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Norman Paulsen and the “Brotherhood of the Sun”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C5B82-A102-5843-906A-B7B59B49F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480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Dalai Lama Reminisces About Meeting Kindred Spirit Thomas Merton | HuffPost">
            <a:extLst>
              <a:ext uri="{FF2B5EF4-FFF2-40B4-BE49-F238E27FC236}">
                <a16:creationId xmlns:a16="http://schemas.microsoft.com/office/drawing/2014/main" id="{1647DC39-0559-8D4E-98A2-57AF3E077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A7D8A-F814-8E45-B0C0-8B69C2C9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Eastern Meditation invades Christianity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192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676</Words>
  <Application>Microsoft Macintosh PowerPoint</Application>
  <PresentationFormat>Widescreen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Wingdings 2</vt:lpstr>
      <vt:lpstr>DividendVTI</vt:lpstr>
      <vt:lpstr>Orthodox Survival Course</vt:lpstr>
      <vt:lpstr>From Fringe to mainstream</vt:lpstr>
      <vt:lpstr>The Spirit Eastern cults</vt:lpstr>
      <vt:lpstr>”Krishna Consciousness”</vt:lpstr>
      <vt:lpstr>Guru Maharaj-ji and the “Divine Light Mission”</vt:lpstr>
      <vt:lpstr>PowerPoint Presentation</vt:lpstr>
      <vt:lpstr>Bhagwan Shree Rajneesh </vt:lpstr>
      <vt:lpstr>Norman Paulsen and the “Brotherhood of the Sun”</vt:lpstr>
      <vt:lpstr>Eastern Meditation invades Christianity</vt:lpstr>
      <vt:lpstr>“Christian Yoga”</vt:lpstr>
      <vt:lpstr>“Christian Zen”</vt:lpstr>
      <vt:lpstr>“Christian Meditation” (TM)</vt:lpstr>
      <vt:lpstr>The Leaven FOR A NEW 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Survival Course</dc:title>
  <dc:creator>John Valadez</dc:creator>
  <cp:lastModifiedBy>John Valadez</cp:lastModifiedBy>
  <cp:revision>2</cp:revision>
  <dcterms:created xsi:type="dcterms:W3CDTF">2020-09-23T23:02:10Z</dcterms:created>
  <dcterms:modified xsi:type="dcterms:W3CDTF">2020-09-23T23:22:07Z</dcterms:modified>
</cp:coreProperties>
</file>